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comments+xml" PartName="/ppt/comments/comment1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8-08T08:18:33.881">
    <p:pos x="6000" y="0"/>
    <p:text>พีพูดเปิด
-Peeradon Parinyasanguan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0" dt="2018-08-08T08:18:33.886">
    <p:pos x="6000" y="0"/>
    <p:text>แบ่งกันพูด ก๊อตพูดการจำแนกด้วย pokemon พีพูดการจำแนกด้วย city และ weather
-Peeradon Parinyasanguan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1" dt="2018-08-08T08:18:33.886">
    <p:pos x="6000" y="0"/>
    <p:text>พีพูดfuture improvement
-Peeradon Parinyasanguan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2" dt="2018-08-08T08:18:33.889">
    <p:pos x="6000" y="0"/>
    <p:text>ก๊อตพูดสรุป
-Peeradon Parinyasanguan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08-08T08:18:33.883">
    <p:pos x="6000" y="0"/>
    <p:text>พีแนะนำoutlineว่าจะพูดอะไรบ้าง
-Peeradon Parinyasanguan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8-08-08T08:18:33.883">
    <p:pos x="6000" y="0"/>
    <p:text>ก๊อตพูด concept 2สไลด์
-Peeradon Parinyasanguan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8-08-08T08:18:33.884">
    <p:pos x="6000" y="0"/>
    <p:text>พีพูดเกี่ยวกับ R 3สไลด์
-Peeradon Parinyasanguan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18-08-08T08:18:33.887">
    <p:pos x="6000" y="0"/>
    <p:text>ก๊อตแนะนำโปรเจค
-Peeradon Parinyasanguan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6" dt="2018-08-08T08:18:33.888">
    <p:pos x="6000" y="0"/>
    <p:text>ก๊อตพูดเกี่ยวกับ dataset และการเตรียม
-Peeradon Parinyasanguan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7" dt="2018-08-08T08:18:33.882">
    <p:pos x="6000" y="0"/>
    <p:text>ก๊อตพูดว่าเราทำอะไรกับdataset
-Peeradon Parinyasanguan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8" dt="2018-08-08T08:18:33.880">
    <p:pos x="6000" y="0"/>
    <p:text>พีพูดเกี่ยวกับการ design interface
-Peeradon Parinyasanguan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9" dt="2018-08-08T08:18:33.885">
    <p:pos x="6000" y="0"/>
    <p:text>ก๊อตพูดเกี่ยวกับการ pre process data
-Peeradon Parinyasanguan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" name="Google Shape;22;p4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8.xml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9.xml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0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1.xml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23.jpg"/><Relationship Id="rId5" Type="http://schemas.openxmlformats.org/officeDocument/2006/relationships/image" Target="../media/image25.jpg"/><Relationship Id="rId6" Type="http://schemas.openxmlformats.org/officeDocument/2006/relationships/image" Target="../media/image21.jpg"/><Relationship Id="rId7" Type="http://schemas.openxmlformats.org/officeDocument/2006/relationships/image" Target="../media/image24.jpg"/><Relationship Id="rId8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5.xml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970425"/>
            <a:ext cx="3225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Data Visualization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1870355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0" i="0" lang="th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Prepared by</a:t>
            </a:r>
            <a:endParaRPr b="0" i="0" sz="21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0" i="0" lang="th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Peeradon Parinyasanguan</a:t>
            </a:r>
            <a:endParaRPr b="0" i="0" sz="21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0" i="0" lang="th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Wachirawit Jetsiktat</a:t>
            </a:r>
            <a:endParaRPr b="0" i="0" sz="21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044700" y="31901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0" i="0" lang="th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Professor. Min-Te Sun</a:t>
            </a:r>
            <a:endParaRPr b="0" i="0" sz="21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</a:pPr>
            <a:r>
              <a:rPr b="0" i="0" lang="th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(WASN Laboratory)</a:t>
            </a:r>
            <a:endParaRPr b="0" i="0" sz="21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643950" y="4529950"/>
            <a:ext cx="3927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th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Faculty of Information Communication and Technology</a:t>
            </a:r>
            <a:endParaRPr b="0" i="1" sz="1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th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Mahidol University</a:t>
            </a:r>
            <a:endParaRPr b="0" i="1" sz="1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Dataset Preview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475" y="1271150"/>
            <a:ext cx="7831074" cy="34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What do we Do?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latitude and longitude provided in dataset is used to mark the location on map.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Extended Library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shiny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Leaflet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Seperate Pokemon dataset followed by user’s option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How we design the interfaces?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design the interfaces based on the book name  “Story telling with Data”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use the concepts that we have learned in the book to produce the data visualization to make audience understand the content easily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9837" y="2571750"/>
            <a:ext cx="1964324" cy="23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How we design the interfaces?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</a:t>
            </a: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five points that will make the data tell a story better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 of our user are playing Pokemon Go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sample text to make people easy to read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pokemon icons to reduce brain power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the player’s who play Pokemon GO see the result that they want to know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provide the data visualization to make the data that is originally hard to read to be easy to understand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User interface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913" y="1147225"/>
            <a:ext cx="7326173" cy="379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Data Preprocessing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050" y="1147228"/>
            <a:ext cx="8333876" cy="18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125" y="2999203"/>
            <a:ext cx="3955256" cy="183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Data Preprocessing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47225"/>
            <a:ext cx="8839198" cy="127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50" y="2571753"/>
            <a:ext cx="8839199" cy="2249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504850" y="20237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Live Demo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Future Improvement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increase the number of Pokemons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extend Date and Time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add Pokestops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find more datasets to do the data visualization and make program more stable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will learn to analyze dataset to gain</a:t>
            </a:r>
            <a:b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knowledge (Data Mining) and </a:t>
            </a:r>
            <a:b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our program skill.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875" y="2762150"/>
            <a:ext cx="3511425" cy="19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Summary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thing that we learned from this summer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Language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Connect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Shiny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Visualization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Taiwan culture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Agenda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we have learned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visualization concepts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Language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Connect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Project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Dataset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 Demo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improvement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Taiwan culture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9537" y="3063463"/>
            <a:ext cx="2445776" cy="18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100" y="1087900"/>
            <a:ext cx="2445800" cy="183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975" y="1088312"/>
            <a:ext cx="2444660" cy="18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89538" y="1088300"/>
            <a:ext cx="2445776" cy="18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112" y="3063050"/>
            <a:ext cx="2445777" cy="183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48950" y="3063050"/>
            <a:ext cx="2445765" cy="183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311700" y="20685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Thanks you for your attention :)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Data Visualization</a:t>
            </a:r>
            <a:endParaRPr b="0" i="0" sz="4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996625"/>
            <a:ext cx="8520600" cy="3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Tell a story by using data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are many good and clear data that be used in wrong way to visualize it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 of bad graph </a:t>
            </a:r>
            <a:r>
              <a:rPr b="0" i="1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(Left figure)</a:t>
            </a: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good graph </a:t>
            </a:r>
            <a:r>
              <a:rPr b="0" i="1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(Right figure)</a:t>
            </a: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that show to approve the hire of 2 full time employees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concept of data visualization is to communicate something to someone clearly and effectively using data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500" y="2195850"/>
            <a:ext cx="3456900" cy="20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3843" y="2273250"/>
            <a:ext cx="3268974" cy="1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Story telling with Data 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b="0" i="0" lang="th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are five points that will make the data tell a story better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1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important of context :</a:t>
            </a: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Learn about audience and what they need to know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1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Choosing an effective visual :</a:t>
            </a: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How to choose type of text, chart and etc to be appropriate with data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1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Clutter is enemy : </a:t>
            </a: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Remove unnecessarily element that will taking up audience brain power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1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Focus audience’s attention :</a:t>
            </a: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Examine how people see and how to use that as advantage when design a visualization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1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Think like a designer :</a:t>
            </a: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How traditional design concepts can be applied to communicating with data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 Language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Easy to use and understandable language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Statistic computing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Ready-to-use plot, chart, map and etc.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4825" y="2796250"/>
            <a:ext cx="4057451" cy="179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875" y="2670200"/>
            <a:ext cx="3053850" cy="20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 Shiny / R Connect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5225"/>
            <a:ext cx="8520600" cy="3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Seperate R into 2 parts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interface : User sees and interacts with it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Server : Receive input from UI to create action and send back to UI (if...else, loop and etc.)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be uploaded and published on website by using </a:t>
            </a:r>
            <a:r>
              <a:rPr b="1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shinyapp.io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3187" y="2256774"/>
            <a:ext cx="3797626" cy="198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R Connect templates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850" y="1251150"/>
            <a:ext cx="3595776" cy="173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0750" y="1174949"/>
            <a:ext cx="3765701" cy="180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925" y="3224250"/>
            <a:ext cx="3697627" cy="17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7015" y="3221487"/>
            <a:ext cx="3713165" cy="17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Project Introduction 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225225"/>
            <a:ext cx="85206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Pokemon spawn map location for Pokemon GO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Project is about spawn location of each monster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Seperate by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City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Pokemon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Weather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Another options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b="0" i="0" lang="th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period of days</a:t>
            </a:r>
            <a:endParaRPr b="0" i="0" sz="1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8179" y="3241250"/>
            <a:ext cx="2293300" cy="1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0" i="0" lang="th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About Dataset</a:t>
            </a:r>
            <a:endParaRPr b="0" i="0" sz="4200" u="none" cap="none" strike="noStrik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 Language does statistic computing, so we need to find and prepare dataset.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Dataset that we use in this project comes from kaggle website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th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Dataset consists of roughly 293,000 Pokemons having coordinates, time, weather, population density, distance to pokestops / gym etc. as features.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0550" y="2992551"/>
            <a:ext cx="3322875" cy="174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5191550" y="4738350"/>
            <a:ext cx="3825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h" sz="1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Reference: https://www.kaggle.com/semioniy/predictemall/home</a:t>
            </a:r>
            <a:endParaRPr b="0" i="0" sz="10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